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3ABB6B1-3F61-47A7-9CC4-5C069B371A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42A0D6-909A-45BD-865E-CCF03D4E75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1/9/2022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BB921E-108E-4ED3-B094-296980CCC3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7E071-04D8-4139-B1AD-85E0FC2F3C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C0C223D7-B2D4-442F-B6F7-4340F8CD7ECC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21215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1/9/2022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7C313A2-E1EC-4DDE-A901-0452FBE29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7111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6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83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82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6302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56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87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20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248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64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04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6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14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5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1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30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5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68BF3-8AEE-4F0F-8794-A91E583FD685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38A37-441D-4E89-8C8A-29168B79F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91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125DC-E5E5-443D-9F6F-E57D1CA406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242" y="2684851"/>
            <a:ext cx="6069268" cy="1421928"/>
          </a:xfrm>
        </p:spPr>
        <p:txBody>
          <a:bodyPr>
            <a:spAutoFit/>
          </a:bodyPr>
          <a:lstStyle/>
          <a:p>
            <a:r>
              <a:rPr lang="en-US" dirty="0"/>
              <a:t>“Demas Hath Forsaken Me”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65394-A861-46A0-8616-DDE1AB12AD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480131"/>
          </a:xfrm>
        </p:spPr>
        <p:txBody>
          <a:bodyPr>
            <a:spAutoFit/>
          </a:bodyPr>
          <a:lstStyle/>
          <a:p>
            <a:r>
              <a:rPr lang="en-US" sz="2800" dirty="0"/>
              <a:t>2 Timothy 4:10</a:t>
            </a:r>
          </a:p>
        </p:txBody>
      </p:sp>
    </p:spTree>
    <p:extLst>
      <p:ext uri="{BB962C8B-B14F-4D97-AF65-F5344CB8AC3E}">
        <p14:creationId xmlns:p14="http://schemas.microsoft.com/office/powerpoint/2010/main" val="453638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B8A3-9002-404D-9F9D-4F30CE83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“Demas Hath Forsaken Me”</a:t>
            </a:r>
            <a:br>
              <a:rPr lang="en-US" dirty="0"/>
            </a:br>
            <a:r>
              <a:rPr lang="en-US" dirty="0"/>
              <a:t>2 Timothy 4:10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BA5E2-E560-4554-BF38-5DA4C959C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71" y="1988275"/>
            <a:ext cx="8977313" cy="4462760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Was Demas?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One of Paul's friends and companions.</a:t>
            </a:r>
            <a:br>
              <a:rPr lang="en-US" sz="2800" dirty="0"/>
            </a:br>
            <a:r>
              <a:rPr lang="en-US" sz="2800" dirty="0"/>
              <a:t>Colossians 4:14; Philemon 23-24.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Demas accompanied Paul and others on missionary trips, such as the one into Asia and went with him on his voyage to Rome and seems to have also been a fellow prisoner with Paul. Acts 19:29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Paul named Demas right along with doctor Luke. </a:t>
            </a:r>
            <a:r>
              <a:rPr lang="en-US" sz="2800" i="1" dirty="0"/>
              <a:t>“Luke, the beloved physician, and Demas, greet you.”</a:t>
            </a:r>
            <a:r>
              <a:rPr lang="en-US" sz="2800" dirty="0"/>
              <a:t> Colossians 4:14</a:t>
            </a:r>
          </a:p>
        </p:txBody>
      </p:sp>
    </p:spTree>
    <p:extLst>
      <p:ext uri="{BB962C8B-B14F-4D97-AF65-F5344CB8AC3E}">
        <p14:creationId xmlns:p14="http://schemas.microsoft.com/office/powerpoint/2010/main" val="241278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B8A3-9002-404D-9F9D-4F30CE83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“Demas Hath Forsaken Me”</a:t>
            </a:r>
            <a:br>
              <a:rPr lang="en-US" dirty="0"/>
            </a:br>
            <a:r>
              <a:rPr lang="en-US" dirty="0"/>
              <a:t>2 Timothy 4:10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BA5E2-E560-4554-BF38-5DA4C959C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8" y="1988074"/>
            <a:ext cx="9012023" cy="4708981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Had Demas Forsaken?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Paul.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The Lord.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The church.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The fellowship of the saints.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Worship activities: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His voice was not heard in the songs and hymns of praise, nor was his heart joined in the prayers of the people of God.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He had forsaken the promise and prospect of heaven itself!</a:t>
            </a:r>
          </a:p>
        </p:txBody>
      </p:sp>
    </p:spTree>
    <p:extLst>
      <p:ext uri="{BB962C8B-B14F-4D97-AF65-F5344CB8AC3E}">
        <p14:creationId xmlns:p14="http://schemas.microsoft.com/office/powerpoint/2010/main" val="353040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B8A3-9002-404D-9F9D-4F30CE83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“Demas Hath Forsaken Me”</a:t>
            </a:r>
            <a:br>
              <a:rPr lang="en-US" dirty="0"/>
            </a:br>
            <a:r>
              <a:rPr lang="en-US" dirty="0"/>
              <a:t>2 Timothy 4:10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BA5E2-E560-4554-BF38-5DA4C959C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" y="1927187"/>
            <a:ext cx="8974317" cy="4893647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Had Misplaced Love.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He loved </a:t>
            </a:r>
            <a:r>
              <a:rPr lang="en-US" sz="2400" i="1" dirty="0"/>
              <a:t>“this present world.”</a:t>
            </a:r>
            <a:br>
              <a:rPr lang="en-US" sz="2400" i="1" dirty="0"/>
            </a:br>
            <a:r>
              <a:rPr lang="en-US" sz="2400" dirty="0"/>
              <a:t>cf. 2 Timothy 3:1-5, especially verse 4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Must love God. Matthew 22:36-40 WHY?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He created us. Acts 17:24; Revelation 4:11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He sent His Son to die for us. John 3:16; Romans 5:6-9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He has given us a Bible to read and study so that we might know God. 2 Peter 1:20-21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He wants us to be with Him in Heaven. John 14:1-3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God provides spiritual blessings to those in Christ. Ephesians 1:3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Besides the physical blessings. Matthew 5:45</a:t>
            </a:r>
          </a:p>
        </p:txBody>
      </p:sp>
    </p:spTree>
    <p:extLst>
      <p:ext uri="{BB962C8B-B14F-4D97-AF65-F5344CB8AC3E}">
        <p14:creationId xmlns:p14="http://schemas.microsoft.com/office/powerpoint/2010/main" val="185459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B8A3-9002-404D-9F9D-4F30CE83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“Demas Hath Forsaken Me”</a:t>
            </a:r>
            <a:br>
              <a:rPr lang="en-US" dirty="0"/>
            </a:br>
            <a:r>
              <a:rPr lang="en-US" dirty="0"/>
              <a:t>2 Timothy 4:10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BA5E2-E560-4554-BF38-5DA4C959C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1" y="1988085"/>
            <a:ext cx="8964891" cy="4647426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Rejected Christ As King.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i="1" dirty="0"/>
              <a:t>“This present world” </a:t>
            </a:r>
            <a:r>
              <a:rPr lang="en-US" sz="2600" dirty="0"/>
              <a:t>ruled Demas, rather than God. </a:t>
            </a:r>
            <a:br>
              <a:rPr lang="en-US" sz="2600" dirty="0"/>
            </a:br>
            <a:r>
              <a:rPr lang="en-US" sz="2600" dirty="0"/>
              <a:t>2 Timothy 4:10; Romans 6:16; Matthew 6:24; 2 Peter 2:19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/>
              <a:t>New Life, New King. Galatians 2:20, 3:27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/>
              <a:t>He had forsaken the blood of Jesus.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/>
              <a:t>If we truly believe that Christ is King. 1 Timothy 6:14-15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600" dirty="0"/>
              <a:t>We will do what He says. Who will rule us?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/>
              <a:t>We serve God or sin. Matthew 6:24; Romans 6:16.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/>
              <a:t>Who ruled Demas?</a:t>
            </a:r>
          </a:p>
        </p:txBody>
      </p:sp>
    </p:spTree>
    <p:extLst>
      <p:ext uri="{BB962C8B-B14F-4D97-AF65-F5344CB8AC3E}">
        <p14:creationId xmlns:p14="http://schemas.microsoft.com/office/powerpoint/2010/main" val="359337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B8A3-9002-404D-9F9D-4F30CE83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“Demas Hath Forsaken Me”</a:t>
            </a:r>
            <a:br>
              <a:rPr lang="en-US" dirty="0"/>
            </a:br>
            <a:r>
              <a:rPr lang="en-US" dirty="0"/>
              <a:t>2 Timothy 4:10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BA5E2-E560-4554-BF38-5DA4C959C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" y="1931517"/>
            <a:ext cx="8810625" cy="4893647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Crucified Christ Afresh.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This is the result of Demas turning from God and turning to the world. Hebrews 6:4-6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Demas was like a dog turning to his own vomit or a sow that had been washed that then turned back to the mire. 2 Peter 2:21-22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Hebrews 10:26-31 shows us that it is a fearful thing to stand in opposition to the God of Heaven!!</a:t>
            </a:r>
          </a:p>
        </p:txBody>
      </p:sp>
    </p:spTree>
    <p:extLst>
      <p:ext uri="{BB962C8B-B14F-4D97-AF65-F5344CB8AC3E}">
        <p14:creationId xmlns:p14="http://schemas.microsoft.com/office/powerpoint/2010/main" val="85715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B8A3-9002-404D-9F9D-4F30CE83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“Demas Hath Forsaken Me”</a:t>
            </a:r>
            <a:br>
              <a:rPr lang="en-US" dirty="0"/>
            </a:br>
            <a:r>
              <a:rPr lang="en-US" dirty="0"/>
              <a:t>2 Timothy 4:10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BA5E2-E560-4554-BF38-5DA4C959C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8" y="1991215"/>
            <a:ext cx="9002597" cy="4647426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Influence Was Ruined.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Demas was once a good friend and trusted companion of Paul.</a:t>
            </a:r>
            <a:br>
              <a:rPr lang="en-US" sz="2000" dirty="0"/>
            </a:br>
            <a:r>
              <a:rPr lang="en-US" sz="2000" dirty="0"/>
              <a:t>Colossians 4:14; Philemon 23-24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He was known by and had influence on the Colossian brethren.</a:t>
            </a:r>
            <a:br>
              <a:rPr lang="en-US" sz="2000" dirty="0"/>
            </a:br>
            <a:r>
              <a:rPr lang="en-US" sz="2000" dirty="0"/>
              <a:t>Colossians 4:14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He was known by Philemon, and had influence on Epaphras, Mark, Aristarchus, and Luke. Philemon 23-24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He also was known by Timothy. 2 Timothy 4:10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There were many unnamed individuals that were influenced by him. His leaving the Lord had an impact on many.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Regardless of the why, Demas’ influence for good was ruined when he turned and left the Lord for worldly, sinful pleasures! Ezekiel 18:24, 26</a:t>
            </a:r>
          </a:p>
        </p:txBody>
      </p:sp>
    </p:spTree>
    <p:extLst>
      <p:ext uri="{BB962C8B-B14F-4D97-AF65-F5344CB8AC3E}">
        <p14:creationId xmlns:p14="http://schemas.microsoft.com/office/powerpoint/2010/main" val="214242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B8A3-9002-404D-9F9D-4F30CE83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“Demas Hath Forsaken Me”</a:t>
            </a:r>
            <a:br>
              <a:rPr lang="en-US" dirty="0"/>
            </a:br>
            <a:r>
              <a:rPr lang="en-US" dirty="0"/>
              <a:t>2 Timothy 4:10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BA5E2-E560-4554-BF38-5DA4C959C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5" y="1988084"/>
            <a:ext cx="8964890" cy="5054717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Modern-Day Demas’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Those who say and do not. Matthew 23:3-6, 6:5, 16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Those who will not sacrifice the old man.</a:t>
            </a:r>
            <a:br>
              <a:rPr lang="en-US" sz="2800" dirty="0"/>
            </a:br>
            <a:r>
              <a:rPr lang="en-US" sz="2800" dirty="0"/>
              <a:t>Romans 6:3-6; Colossians 3:1-10.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Those who ae “fair-weather” Christians.</a:t>
            </a:r>
            <a:br>
              <a:rPr lang="en-US" sz="2800" dirty="0"/>
            </a:br>
            <a:r>
              <a:rPr lang="en-US" sz="2800" dirty="0"/>
              <a:t>2 Timothy 3:4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Those who forget who is the master and who is the slave. Those who “pick and choose” what they will obey and leave the rest out.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Those who have forgotten the Lord who bought them. Romans 6:16-18; 2 John 9-11</a:t>
            </a:r>
          </a:p>
        </p:txBody>
      </p:sp>
    </p:spTree>
    <p:extLst>
      <p:ext uri="{BB962C8B-B14F-4D97-AF65-F5344CB8AC3E}">
        <p14:creationId xmlns:p14="http://schemas.microsoft.com/office/powerpoint/2010/main" val="270787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B8A3-9002-404D-9F9D-4F30CE83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“Demas Hath Forsaken Me”</a:t>
            </a:r>
            <a:br>
              <a:rPr lang="en-US" dirty="0"/>
            </a:br>
            <a:r>
              <a:rPr lang="en-US" dirty="0"/>
              <a:t>2 Timothy 4:10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BA5E2-E560-4554-BF38-5DA4C959C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" y="1978652"/>
            <a:ext cx="8810625" cy="4150880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You A Modern-day Demas?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It is possible. 1 Corinthians 9:27; Galatians 6:1; </a:t>
            </a:r>
            <a:br>
              <a:rPr lang="en-US" sz="2800" dirty="0"/>
            </a:br>
            <a:r>
              <a:rPr lang="en-US" sz="2800" dirty="0"/>
              <a:t>2 Peter 3:17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Anything that takes our focus off of God is based in </a:t>
            </a:r>
            <a:r>
              <a:rPr lang="en-US" sz="2800" i="1" dirty="0"/>
              <a:t>“this present world.”</a:t>
            </a:r>
            <a:r>
              <a:rPr lang="en-US" sz="2800" dirty="0"/>
              <a:t> 1 John 2:15-17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Possible for Demas to return. Luke 22:61-62; </a:t>
            </a:r>
            <a:br>
              <a:rPr lang="en-US" sz="2800" dirty="0"/>
            </a:br>
            <a:r>
              <a:rPr lang="en-US" sz="2800" dirty="0"/>
              <a:t>Acts 8:22; 1 John 1:9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/>
              <a:t>It is not too late to return to the Lord! Don't harden your heart, and turn away from the truth!!</a:t>
            </a:r>
          </a:p>
        </p:txBody>
      </p:sp>
    </p:spTree>
    <p:extLst>
      <p:ext uri="{BB962C8B-B14F-4D97-AF65-F5344CB8AC3E}">
        <p14:creationId xmlns:p14="http://schemas.microsoft.com/office/powerpoint/2010/main" val="305754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98</TotalTime>
  <Words>788</Words>
  <Application>Microsoft Office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Trebuchet MS</vt:lpstr>
      <vt:lpstr>Berlin</vt:lpstr>
      <vt:lpstr>“Demas Hath Forsaken Me”</vt:lpstr>
      <vt:lpstr>“Demas Hath Forsaken Me” 2 Timothy 4:10</vt:lpstr>
      <vt:lpstr>“Demas Hath Forsaken Me” 2 Timothy 4:10</vt:lpstr>
      <vt:lpstr>“Demas Hath Forsaken Me” 2 Timothy 4:10</vt:lpstr>
      <vt:lpstr>“Demas Hath Forsaken Me” 2 Timothy 4:10</vt:lpstr>
      <vt:lpstr>“Demas Hath Forsaken Me” 2 Timothy 4:10</vt:lpstr>
      <vt:lpstr>“Demas Hath Forsaken Me” 2 Timothy 4:10</vt:lpstr>
      <vt:lpstr>“Demas Hath Forsaken Me” 2 Timothy 4:10</vt:lpstr>
      <vt:lpstr>“Demas Hath Forsaken Me” 2 Timothy 4:10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"Demas Hath Forsaken Me" </dc:title>
  <dc:creator>mgalloway2715@gmail.com</dc:creator>
  <cp:lastModifiedBy>Richard Lidh</cp:lastModifiedBy>
  <cp:revision>12</cp:revision>
  <cp:lastPrinted>2022-01-15T16:22:00Z</cp:lastPrinted>
  <dcterms:created xsi:type="dcterms:W3CDTF">2022-01-08T22:26:33Z</dcterms:created>
  <dcterms:modified xsi:type="dcterms:W3CDTF">2022-01-15T16:22:38Z</dcterms:modified>
</cp:coreProperties>
</file>